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anit" panose="020B0604020202020204" charset="-34"/>
      <p:regular r:id="rId15"/>
    </p:embeddedFont>
    <p:embeddedFont>
      <p:font typeface="Martel Sans Light" panose="020B0604020202020204" charset="0"/>
      <p:regular r:id="rId16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18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ws.amazon.com/s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7909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Amazon S3: Almacenamiento en la Nube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64153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Amazon Simple Storage Service (S3) es un servicio de almacenamiento de objetos en la nube de Amazon Web Services (AWS). S3 proporciona una forma sencilla y rentable de almacenar y recuperar datos en cualquier cantidad y tipo.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460688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F1ECE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6044" y="6603325"/>
            <a:ext cx="1390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artel Sans Medium" pitchFamily="34" charset="0"/>
                <a:ea typeface="Martel Sans Medium" pitchFamily="34" charset="-122"/>
                <a:cs typeface="Martel Sans Medium" pitchFamily="34" charset="-120"/>
              </a:rPr>
              <a:t>AH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6442829"/>
            <a:ext cx="295084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por </a:t>
            </a:r>
            <a:r>
              <a:rPr lang="en-US" sz="2350" b="1" dirty="0" err="1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Equipo</a:t>
            </a: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 ABMODEL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9396"/>
            <a:ext cx="65716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Introducción a Amazon S3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52989" y="5171837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Servicio Escalable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ofrece un almacenamiento escalable, lo que significa que puedes almacenar cualquier cantidad de datos.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419011" y="5171837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Durabilidad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67124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proporciona una durabilidad del 99.999999999% para tus datos.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815393" y="5171837"/>
            <a:ext cx="17537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ofrece una variedad de características de seguridad, incluidas las opciones de encriptación y control de acceso.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64431"/>
            <a:ext cx="67282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Características Clave de S3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27421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466737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Almacenamiento de Objetos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14224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almacena datos como objetos, con cada objeto asociado a un identificador único y metadatos.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27421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4667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Acceso a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96227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Puedes acceder a los objetos almacenados en S3 a través de interfaces API y de línea de comandos.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24951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642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5980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te permite administrar tus objetos con operaciones como creación, eliminación, actualización y copia.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9243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Componentes Principales de S3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Buckets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Los buckets son contenedores virtuales que almacenan objetos. Cada cuenta de AWS puede crear un número ilimitado de buckets.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Los objetos son los datos reales almacenados en S3. Cada objeto tiene un nombre único, metadatos y una clave.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Endpoints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Los endpoints son las direcciones de red que utilizan las aplicaciones para acceder a los buckets y objetos en S3.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679346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Casos de Uso Comunes de S3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1605320"/>
            <a:ext cx="557570" cy="557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7093" y="2385893"/>
            <a:ext cx="288345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Hospedaje de Sitios Web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7093" y="2847737"/>
            <a:ext cx="362402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puede alojar archivos estáticos de sitios web como HTML, CSS y JavaScript.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683" y="1605320"/>
            <a:ext cx="557570" cy="557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5683" y="238589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Copias de Seguridad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5683" y="2847737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es un lugar ideal para realizar copias de seguridad de datos críticos, como bases de datos y archivos.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4944666"/>
            <a:ext cx="557570" cy="557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7093" y="5725239"/>
            <a:ext cx="280951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Transmisión Multimedia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67093" y="6187083"/>
            <a:ext cx="362402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se puede utilizar para transmitir archivos de medios como video y audio.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5683" y="4944666"/>
            <a:ext cx="557570" cy="5575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5683" y="5725239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Archivar Datos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25683" y="6187083"/>
            <a:ext cx="3624024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es una opción rentable para almacenar datos de archivo, a los que se accede con poca frecuencia.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412" y="953929"/>
            <a:ext cx="7323534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Ventajas y Beneficios del Servicio S3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423541" y="1796534"/>
            <a:ext cx="22860" cy="5479137"/>
          </a:xfrm>
          <a:prstGeom prst="roundRect">
            <a:avLst>
              <a:gd name="adj" fmla="val 124498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625530" y="2211824"/>
            <a:ext cx="664012" cy="22860"/>
          </a:xfrm>
          <a:prstGeom prst="roundRect">
            <a:avLst>
              <a:gd name="adj" fmla="val 124498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221551" y="2009894"/>
            <a:ext cx="426839" cy="42683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6392168" y="2089309"/>
            <a:ext cx="8548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478435" y="1986201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Escalabilidad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78435" y="2378988"/>
            <a:ext cx="6487954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se escala de forma automática para satisfacer tus necesidades de almacenamiento.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25530" y="3780830"/>
            <a:ext cx="664012" cy="22860"/>
          </a:xfrm>
          <a:prstGeom prst="roundRect">
            <a:avLst>
              <a:gd name="adj" fmla="val 124498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6221551" y="3578900"/>
            <a:ext cx="426839" cy="42683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6366808" y="3658314"/>
            <a:ext cx="13632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78435" y="3555206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Costo-Efectividad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78435" y="3947993"/>
            <a:ext cx="6487954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ofrece precios flexibles que se adaptan a tus requisitos de almacenamiento.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25530" y="5349835"/>
            <a:ext cx="664012" cy="22860"/>
          </a:xfrm>
          <a:prstGeom prst="roundRect">
            <a:avLst>
              <a:gd name="adj" fmla="val 124498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1551" y="5147905"/>
            <a:ext cx="426839" cy="42683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379" y="5227320"/>
            <a:ext cx="13906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478435" y="5124212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478435" y="5516999"/>
            <a:ext cx="648795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proporciona funciones de seguridad robustas para proteger tus datos.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25530" y="6615232"/>
            <a:ext cx="664012" cy="22860"/>
          </a:xfrm>
          <a:prstGeom prst="roundRect">
            <a:avLst>
              <a:gd name="adj" fmla="val 124498"/>
            </a:avLst>
          </a:prstGeom>
          <a:solidFill>
            <a:srgbClr val="48446D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1551" y="6413302"/>
            <a:ext cx="426839" cy="42683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2" name="Text 19"/>
          <p:cNvSpPr/>
          <p:nvPr/>
        </p:nvSpPr>
        <p:spPr>
          <a:xfrm>
            <a:off x="6362164" y="6492716"/>
            <a:ext cx="14549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478435" y="6389608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Fiabilidad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478435" y="6782395"/>
            <a:ext cx="648795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ofrece alta disponibilidad y durabilidad para tus datos.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633293"/>
            <a:ext cx="7590949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Consideraciones y Mejores Prácticas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6" y="2271236"/>
            <a:ext cx="1109305" cy="17749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18611" y="2493050"/>
            <a:ext cx="261032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Consistencia de Datos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18611" y="2952393"/>
            <a:ext cx="614886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S3 ofrece diferentes niveles de consistencia de datos, comprendiendo las necesidades de tu aplicación.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26" y="4046220"/>
            <a:ext cx="1109305" cy="17749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18611" y="4268033"/>
            <a:ext cx="261032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18611" y="4727377"/>
            <a:ext cx="614886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Implementa políticas de acceso, encriptación y autenticación para proteger tus datos.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26" y="5821204"/>
            <a:ext cx="1109305" cy="17749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18611" y="6043017"/>
            <a:ext cx="276177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Optimización de Costos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18611" y="6502360"/>
            <a:ext cx="614886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Utiliza clases de almacenamiento, políticas de ciclo de vida y herramientas de análisis para optimizar los costos.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36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Recursos Consultados y Referencias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30704"/>
            <a:ext cx="7468553" cy="2535198"/>
          </a:xfrm>
          <a:prstGeom prst="roundRect">
            <a:avLst>
              <a:gd name="adj" fmla="val 14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738324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88953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Amazon Web Services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889534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https://aws.amazon.com/s3/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806791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95800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Documentación de S3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958001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https://docs.aws.amazon.com/AmazonS3/latest/userguide/Welcome.html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502</Words>
  <Application>Microsoft Office PowerPoint</Application>
  <PresentationFormat>Personalizado</PresentationFormat>
  <Paragraphs>70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Calibri</vt:lpstr>
      <vt:lpstr>Martel Sans Bold</vt:lpstr>
      <vt:lpstr>Martel Sans Light</vt:lpstr>
      <vt:lpstr>Kanit</vt:lpstr>
      <vt:lpstr>Martel Sans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Alejandro Hernandez Lopez</cp:lastModifiedBy>
  <cp:revision>2</cp:revision>
  <dcterms:created xsi:type="dcterms:W3CDTF">2024-11-12T13:55:28Z</dcterms:created>
  <dcterms:modified xsi:type="dcterms:W3CDTF">2024-11-12T13:58:02Z</dcterms:modified>
</cp:coreProperties>
</file>